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Montserrat Classic" charset="1" panose="00000500000000000000"/>
      <p:regular r:id="rId7"/>
    </p:embeddedFont>
    <p:embeddedFont>
      <p:font typeface="Montserrat Classic Bold" charset="1" panose="00000800000000000000"/>
      <p:regular r:id="rId8"/>
    </p:embeddedFont>
    <p:embeddedFont>
      <p:font typeface="Montserrat Bold" charset="1" panose="00000800000000000000"/>
      <p:regular r:id="rId9"/>
    </p:embeddedFont>
    <p:embeddedFont>
      <p:font typeface="Montserrat Italics" charset="1" panose="00000500000000000000"/>
      <p:regular r:id="rId10"/>
    </p:embeddedFont>
    <p:embeddedFont>
      <p:font typeface="Montserrat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online.york.edu/apply" TargetMode="External" Type="http://schemas.openxmlformats.org/officeDocument/2006/relationships/hyperlink"/><Relationship Id="rId11" Target="https://online.york.edu/apply" TargetMode="External" Type="http://schemas.openxmlformats.org/officeDocument/2006/relationships/hyperlink"/><Relationship Id="rId12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2" t="0" r="-12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2274301" cy="9117163"/>
            <a:chOff x="0" y="0"/>
            <a:chExt cx="4675924" cy="34732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75924" cy="3473205"/>
            </a:xfrm>
            <a:custGeom>
              <a:avLst/>
              <a:gdLst/>
              <a:ahLst/>
              <a:cxnLst/>
              <a:rect r="r" b="b" t="t" l="l"/>
              <a:pathLst>
                <a:path h="3473205" w="4675924">
                  <a:moveTo>
                    <a:pt x="0" y="0"/>
                  </a:moveTo>
                  <a:lnTo>
                    <a:pt x="4675924" y="0"/>
                  </a:lnTo>
                  <a:lnTo>
                    <a:pt x="4675924" y="3473205"/>
                  </a:lnTo>
                  <a:lnTo>
                    <a:pt x="0" y="3473205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4675924" cy="355893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69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12274301" cy="9117163"/>
            <a:chOff x="0" y="0"/>
            <a:chExt cx="4675924" cy="34732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75924" cy="3473205"/>
            </a:xfrm>
            <a:custGeom>
              <a:avLst/>
              <a:gdLst/>
              <a:ahLst/>
              <a:cxnLst/>
              <a:rect r="r" b="b" t="t" l="l"/>
              <a:pathLst>
                <a:path h="3473205" w="4675924">
                  <a:moveTo>
                    <a:pt x="0" y="0"/>
                  </a:moveTo>
                  <a:lnTo>
                    <a:pt x="4675924" y="0"/>
                  </a:lnTo>
                  <a:lnTo>
                    <a:pt x="4675924" y="3473205"/>
                  </a:lnTo>
                  <a:lnTo>
                    <a:pt x="0" y="3473205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4675924" cy="355893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69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8970048" y="-109609"/>
            <a:ext cx="347903" cy="18288000"/>
            <a:chOff x="0" y="0"/>
            <a:chExt cx="107097" cy="56296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97" cy="5629682"/>
            </a:xfrm>
            <a:custGeom>
              <a:avLst/>
              <a:gdLst/>
              <a:ahLst/>
              <a:cxnLst/>
              <a:rect r="r" b="b" t="t" l="l"/>
              <a:pathLst>
                <a:path h="5629682" w="107097">
                  <a:moveTo>
                    <a:pt x="0" y="0"/>
                  </a:moveTo>
                  <a:lnTo>
                    <a:pt x="107097" y="0"/>
                  </a:lnTo>
                  <a:lnTo>
                    <a:pt x="107097" y="5629682"/>
                  </a:lnTo>
                  <a:lnTo>
                    <a:pt x="0" y="5629682"/>
                  </a:lnTo>
                  <a:close/>
                </a:path>
              </a:pathLst>
            </a:custGeom>
            <a:gradFill rotWithShape="true">
              <a:gsLst>
                <a:gs pos="0">
                  <a:srgbClr val="002766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07097" cy="5667782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65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40466" y="9117163"/>
            <a:ext cx="18328466" cy="1616340"/>
            <a:chOff x="0" y="0"/>
            <a:chExt cx="6982273" cy="6157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982272" cy="615748"/>
            </a:xfrm>
            <a:custGeom>
              <a:avLst/>
              <a:gdLst/>
              <a:ahLst/>
              <a:cxnLst/>
              <a:rect r="r" b="b" t="t" l="l"/>
              <a:pathLst>
                <a:path h="615748" w="6982272">
                  <a:moveTo>
                    <a:pt x="0" y="0"/>
                  </a:moveTo>
                  <a:lnTo>
                    <a:pt x="6982272" y="0"/>
                  </a:lnTo>
                  <a:lnTo>
                    <a:pt x="6982272" y="615748"/>
                  </a:lnTo>
                  <a:lnTo>
                    <a:pt x="0" y="615748"/>
                  </a:lnTo>
                  <a:close/>
                </a:path>
              </a:pathLst>
            </a:custGeom>
            <a:solidFill>
              <a:srgbClr val="00276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6982273" cy="653848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652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387693" y="9493429"/>
            <a:ext cx="417827" cy="417305"/>
          </a:xfrm>
          <a:custGeom>
            <a:avLst/>
            <a:gdLst/>
            <a:ahLst/>
            <a:cxnLst/>
            <a:rect r="r" b="b" t="t" l="l"/>
            <a:pathLst>
              <a:path h="417305" w="417827">
                <a:moveTo>
                  <a:pt x="0" y="0"/>
                </a:moveTo>
                <a:lnTo>
                  <a:pt x="417827" y="0"/>
                </a:lnTo>
                <a:lnTo>
                  <a:pt x="417827" y="417305"/>
                </a:lnTo>
                <a:lnTo>
                  <a:pt x="0" y="4173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097885" y="9468602"/>
            <a:ext cx="457619" cy="466959"/>
          </a:xfrm>
          <a:custGeom>
            <a:avLst/>
            <a:gdLst/>
            <a:ahLst/>
            <a:cxnLst/>
            <a:rect r="r" b="b" t="t" l="l"/>
            <a:pathLst>
              <a:path h="466959" w="457619">
                <a:moveTo>
                  <a:pt x="0" y="0"/>
                </a:moveTo>
                <a:lnTo>
                  <a:pt x="457619" y="0"/>
                </a:lnTo>
                <a:lnTo>
                  <a:pt x="457619" y="466959"/>
                </a:lnTo>
                <a:lnTo>
                  <a:pt x="0" y="4669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3672024" y="6267549"/>
            <a:ext cx="3587276" cy="2497641"/>
            <a:chOff x="0" y="0"/>
            <a:chExt cx="4783034" cy="33301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83034" cy="3330187"/>
            </a:xfrm>
            <a:custGeom>
              <a:avLst/>
              <a:gdLst/>
              <a:ahLst/>
              <a:cxnLst/>
              <a:rect r="r" b="b" t="t" l="l"/>
              <a:pathLst>
                <a:path h="3330187" w="4783034">
                  <a:moveTo>
                    <a:pt x="0" y="0"/>
                  </a:moveTo>
                  <a:lnTo>
                    <a:pt x="4783034" y="0"/>
                  </a:lnTo>
                  <a:lnTo>
                    <a:pt x="4783034" y="3330187"/>
                  </a:lnTo>
                  <a:lnTo>
                    <a:pt x="0" y="333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30336" y="335568"/>
              <a:ext cx="2773427" cy="2633747"/>
            </a:xfrm>
            <a:custGeom>
              <a:avLst/>
              <a:gdLst/>
              <a:ahLst/>
              <a:cxnLst/>
              <a:rect r="r" b="b" t="t" l="l"/>
              <a:pathLst>
                <a:path h="2633747" w="2773427">
                  <a:moveTo>
                    <a:pt x="0" y="0"/>
                  </a:moveTo>
                  <a:lnTo>
                    <a:pt x="2773427" y="0"/>
                  </a:lnTo>
                  <a:lnTo>
                    <a:pt x="2773427" y="2633747"/>
                  </a:lnTo>
                  <a:lnTo>
                    <a:pt x="0" y="2633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651" r="0" b="-2651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2457645"/>
            <a:ext cx="9538750" cy="3271170"/>
            <a:chOff x="0" y="0"/>
            <a:chExt cx="12718333" cy="436156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180975"/>
              <a:ext cx="12643407" cy="1105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756"/>
                </a:lnSpc>
              </a:pPr>
              <a:r>
                <a:rPr lang="en-US" sz="6396" spc="-31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Online Master’s of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056079"/>
              <a:ext cx="12718333" cy="3305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089"/>
                </a:lnSpc>
              </a:pPr>
              <a:r>
                <a:rPr lang="en-US" b="true" sz="10099" spc="-504">
                  <a:solidFill>
                    <a:srgbClr val="002766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Healthcare Administration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306512" y="9469726"/>
            <a:ext cx="5314847" cy="596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9"/>
              </a:lnSpc>
              <a:spcBef>
                <a:spcPct val="0"/>
              </a:spcBef>
            </a:pPr>
            <a:r>
              <a:rPr lang="en-US" b="true" sz="4190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Get Started Today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51305" y="9561410"/>
            <a:ext cx="2786758" cy="32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541"/>
              </a:lnSpc>
              <a:spcBef>
                <a:spcPct val="0"/>
              </a:spcBef>
            </a:pPr>
            <a:r>
              <a:rPr lang="en-US" sz="2310" i="true" strike="noStrike" u="none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online@york.edu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601936" y="9546400"/>
            <a:ext cx="2657364" cy="32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1"/>
              </a:lnSpc>
            </a:pPr>
            <a:r>
              <a:rPr lang="en-US" sz="2310" i="true" strike="noStrike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  <a:hlinkClick r:id="rId10" tooltip="https://online.york.edu/apply"/>
              </a:rPr>
              <a:t>online</a:t>
            </a:r>
            <a:r>
              <a:rPr lang="en-US" sz="2310" i="true" strike="noStrike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  <a:hlinkClick r:id="rId11" tooltip="https://online.york.edu/apply"/>
              </a:rPr>
              <a:t>.york.edu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28700" y="6021853"/>
            <a:ext cx="12357923" cy="2105797"/>
            <a:chOff x="0" y="0"/>
            <a:chExt cx="16477231" cy="2807729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47625"/>
              <a:ext cx="16477231" cy="873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78"/>
                </a:lnSpc>
              </a:pPr>
              <a:r>
                <a:rPr lang="en-US" sz="4616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About the Program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975682"/>
              <a:ext cx="16477231" cy="18320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16422" indent="-358211" lvl="1">
                <a:lnSpc>
                  <a:spcPts val="3650"/>
                </a:lnSpc>
                <a:buFont typeface="Arial"/>
                <a:buChar char="•"/>
              </a:pPr>
              <a:r>
                <a:rPr lang="en-US" sz="3318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100% online format, designed for working professionals</a:t>
              </a:r>
            </a:p>
            <a:p>
              <a:pPr algn="l" marL="716422" indent="-358211" lvl="1">
                <a:lnSpc>
                  <a:spcPts val="3650"/>
                </a:lnSpc>
                <a:buFont typeface="Arial"/>
                <a:buChar char="•"/>
              </a:pPr>
              <a:r>
                <a:rPr lang="en-US" sz="3318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Complete 12 courses within 24 months</a:t>
              </a:r>
            </a:p>
            <a:p>
              <a:pPr algn="l" marL="716422" indent="-358211" lvl="1">
                <a:lnSpc>
                  <a:spcPts val="3650"/>
                </a:lnSpc>
                <a:buFont typeface="Arial"/>
                <a:buChar char="•"/>
              </a:pPr>
              <a:r>
                <a:rPr lang="en-US" sz="3318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Prepares you for leadership roles in healthcare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0" y="0"/>
            <a:ext cx="8804175" cy="2762647"/>
          </a:xfrm>
          <a:custGeom>
            <a:avLst/>
            <a:gdLst/>
            <a:ahLst/>
            <a:cxnLst/>
            <a:rect r="r" b="b" t="t" l="l"/>
            <a:pathLst>
              <a:path h="2762647" w="8804175">
                <a:moveTo>
                  <a:pt x="0" y="0"/>
                </a:moveTo>
                <a:lnTo>
                  <a:pt x="8804175" y="0"/>
                </a:lnTo>
                <a:lnTo>
                  <a:pt x="8804175" y="2762647"/>
                </a:lnTo>
                <a:lnTo>
                  <a:pt x="0" y="27626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DAHA8t-OnDo</dc:identifier>
  <dcterms:modified xsi:type="dcterms:W3CDTF">2011-08-01T06:04:30Z</dcterms:modified>
  <cp:revision>1</cp:revision>
  <dc:title>MHA Materials</dc:title>
</cp:coreProperties>
</file>